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361BC-C4E0-46D4-B174-635432FA5545}" v="2" dt="2025-11-08T01:05:25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Philip" userId="dbd0474f56ef20b0" providerId="LiveId" clId="{7BC765C0-CEEF-43B8-98D3-A471FFDFF819}"/>
    <pc:docChg chg="custSel addSld delSld modSld">
      <pc:chgData name="John Philip" userId="dbd0474f56ef20b0" providerId="LiveId" clId="{7BC765C0-CEEF-43B8-98D3-A471FFDFF819}" dt="2025-11-08T01:05:28.400" v="701" actId="1076"/>
      <pc:docMkLst>
        <pc:docMk/>
      </pc:docMkLst>
      <pc:sldChg chg="addSp modSp new mod">
        <pc:chgData name="John Philip" userId="dbd0474f56ef20b0" providerId="LiveId" clId="{7BC765C0-CEEF-43B8-98D3-A471FFDFF819}" dt="2025-11-05T23:56:55.093" v="4" actId="1076"/>
        <pc:sldMkLst>
          <pc:docMk/>
          <pc:sldMk cId="1858968877" sldId="257"/>
        </pc:sldMkLst>
        <pc:picChg chg="add mod">
          <ac:chgData name="John Philip" userId="dbd0474f56ef20b0" providerId="LiveId" clId="{7BC765C0-CEEF-43B8-98D3-A471FFDFF819}" dt="2025-11-05T23:56:04.092" v="2" actId="1076"/>
          <ac:picMkLst>
            <pc:docMk/>
            <pc:sldMk cId="1858968877" sldId="257"/>
            <ac:picMk id="3" creationId="{CF74F978-C4AC-487B-8320-53AE7EC9431A}"/>
          </ac:picMkLst>
        </pc:picChg>
        <pc:picChg chg="add mod">
          <ac:chgData name="John Philip" userId="dbd0474f56ef20b0" providerId="LiveId" clId="{7BC765C0-CEEF-43B8-98D3-A471FFDFF819}" dt="2025-11-05T23:56:55.093" v="4" actId="1076"/>
          <ac:picMkLst>
            <pc:docMk/>
            <pc:sldMk cId="1858968877" sldId="257"/>
            <ac:picMk id="5" creationId="{5D1801D4-CB56-92E6-F19A-C68F52452DCD}"/>
          </ac:picMkLst>
        </pc:picChg>
      </pc:sldChg>
      <pc:sldChg chg="addSp delSp modSp new mod">
        <pc:chgData name="John Philip" userId="dbd0474f56ef20b0" providerId="LiveId" clId="{7BC765C0-CEEF-43B8-98D3-A471FFDFF819}" dt="2025-11-07T02:26:48.163" v="22" actId="1036"/>
        <pc:sldMkLst>
          <pc:docMk/>
          <pc:sldMk cId="1984033319" sldId="258"/>
        </pc:sldMkLst>
        <pc:picChg chg="add mod">
          <ac:chgData name="John Philip" userId="dbd0474f56ef20b0" providerId="LiveId" clId="{7BC765C0-CEEF-43B8-98D3-A471FFDFF819}" dt="2025-11-07T02:26:39.537" v="19" actId="1076"/>
          <ac:picMkLst>
            <pc:docMk/>
            <pc:sldMk cId="1984033319" sldId="258"/>
            <ac:picMk id="3" creationId="{AEC2331A-2BD4-3EA0-1D01-FCA3F8B41238}"/>
          </ac:picMkLst>
        </pc:picChg>
        <pc:picChg chg="add mod">
          <ac:chgData name="John Philip" userId="dbd0474f56ef20b0" providerId="LiveId" clId="{7BC765C0-CEEF-43B8-98D3-A471FFDFF819}" dt="2025-11-07T02:26:48.163" v="22" actId="1036"/>
          <ac:picMkLst>
            <pc:docMk/>
            <pc:sldMk cId="1984033319" sldId="258"/>
            <ac:picMk id="4" creationId="{C44B05FC-C145-73D7-6761-3664122260DC}"/>
          </ac:picMkLst>
        </pc:picChg>
        <pc:picChg chg="add mod">
          <ac:chgData name="John Philip" userId="dbd0474f56ef20b0" providerId="LiveId" clId="{7BC765C0-CEEF-43B8-98D3-A471FFDFF819}" dt="2025-11-05T23:58:43.739" v="10" actId="1076"/>
          <ac:picMkLst>
            <pc:docMk/>
            <pc:sldMk cId="1984033319" sldId="258"/>
            <ac:picMk id="5" creationId="{A9066B7F-3A57-7634-8F17-5C3B71D11895}"/>
          </ac:picMkLst>
        </pc:picChg>
      </pc:sldChg>
      <pc:sldChg chg="addSp delSp modSp new mod">
        <pc:chgData name="John Philip" userId="dbd0474f56ef20b0" providerId="LiveId" clId="{7BC765C0-CEEF-43B8-98D3-A471FFDFF819}" dt="2025-11-07T02:31:39.263" v="28" actId="1076"/>
        <pc:sldMkLst>
          <pc:docMk/>
          <pc:sldMk cId="1554938039" sldId="259"/>
        </pc:sldMkLst>
        <pc:picChg chg="add del mod">
          <ac:chgData name="John Philip" userId="dbd0474f56ef20b0" providerId="LiveId" clId="{7BC765C0-CEEF-43B8-98D3-A471FFDFF819}" dt="2025-11-07T02:26:27.457" v="16" actId="21"/>
          <ac:picMkLst>
            <pc:docMk/>
            <pc:sldMk cId="1554938039" sldId="259"/>
            <ac:picMk id="3" creationId="{C44B05FC-C145-73D7-6761-3664122260DC}"/>
          </ac:picMkLst>
        </pc:picChg>
        <pc:picChg chg="add mod">
          <ac:chgData name="John Philip" userId="dbd0474f56ef20b0" providerId="LiveId" clId="{7BC765C0-CEEF-43B8-98D3-A471FFDFF819}" dt="2025-11-07T02:29:00.190" v="24" actId="1076"/>
          <ac:picMkLst>
            <pc:docMk/>
            <pc:sldMk cId="1554938039" sldId="259"/>
            <ac:picMk id="5" creationId="{7BBEDEA3-CCE3-25DA-AD78-902CE8C3DD1B}"/>
          </ac:picMkLst>
        </pc:picChg>
        <pc:picChg chg="add mod">
          <ac:chgData name="John Philip" userId="dbd0474f56ef20b0" providerId="LiveId" clId="{7BC765C0-CEEF-43B8-98D3-A471FFDFF819}" dt="2025-11-07T02:30:27.087" v="26" actId="1076"/>
          <ac:picMkLst>
            <pc:docMk/>
            <pc:sldMk cId="1554938039" sldId="259"/>
            <ac:picMk id="7" creationId="{03DE08B8-BF76-E5BC-2FE0-1A685720D94A}"/>
          </ac:picMkLst>
        </pc:picChg>
        <pc:picChg chg="add mod">
          <ac:chgData name="John Philip" userId="dbd0474f56ef20b0" providerId="LiveId" clId="{7BC765C0-CEEF-43B8-98D3-A471FFDFF819}" dt="2025-11-07T02:31:39.263" v="28" actId="1076"/>
          <ac:picMkLst>
            <pc:docMk/>
            <pc:sldMk cId="1554938039" sldId="259"/>
            <ac:picMk id="9" creationId="{11F25334-42AA-7099-14DF-355DB430EE3C}"/>
          </ac:picMkLst>
        </pc:picChg>
      </pc:sldChg>
      <pc:sldChg chg="addSp modSp new mod">
        <pc:chgData name="John Philip" userId="dbd0474f56ef20b0" providerId="LiveId" clId="{7BC765C0-CEEF-43B8-98D3-A471FFDFF819}" dt="2025-11-07T02:36:17.456" v="33" actId="1076"/>
        <pc:sldMkLst>
          <pc:docMk/>
          <pc:sldMk cId="1684751191" sldId="260"/>
        </pc:sldMkLst>
        <pc:picChg chg="add mod">
          <ac:chgData name="John Philip" userId="dbd0474f56ef20b0" providerId="LiveId" clId="{7BC765C0-CEEF-43B8-98D3-A471FFDFF819}" dt="2025-11-07T02:34:20.935" v="31" actId="1076"/>
          <ac:picMkLst>
            <pc:docMk/>
            <pc:sldMk cId="1684751191" sldId="260"/>
            <ac:picMk id="3" creationId="{6F27D3B3-9EDB-28EA-EB06-FA08BB193C6B}"/>
          </ac:picMkLst>
        </pc:picChg>
        <pc:picChg chg="add mod">
          <ac:chgData name="John Philip" userId="dbd0474f56ef20b0" providerId="LiveId" clId="{7BC765C0-CEEF-43B8-98D3-A471FFDFF819}" dt="2025-11-07T02:36:17.456" v="33" actId="1076"/>
          <ac:picMkLst>
            <pc:docMk/>
            <pc:sldMk cId="1684751191" sldId="260"/>
            <ac:picMk id="5" creationId="{50E84D29-8F45-22E9-A354-57D81C72E31D}"/>
          </ac:picMkLst>
        </pc:picChg>
      </pc:sldChg>
      <pc:sldChg chg="addSp delSp modSp new mod">
        <pc:chgData name="John Philip" userId="dbd0474f56ef20b0" providerId="LiveId" clId="{7BC765C0-CEEF-43B8-98D3-A471FFDFF819}" dt="2025-11-07T02:45:34.062" v="52" actId="1076"/>
        <pc:sldMkLst>
          <pc:docMk/>
          <pc:sldMk cId="2001660385" sldId="261"/>
        </pc:sldMkLst>
        <pc:picChg chg="add mod">
          <ac:chgData name="John Philip" userId="dbd0474f56ef20b0" providerId="LiveId" clId="{7BC765C0-CEEF-43B8-98D3-A471FFDFF819}" dt="2025-11-07T02:38:45.908" v="36" actId="1076"/>
          <ac:picMkLst>
            <pc:docMk/>
            <pc:sldMk cId="2001660385" sldId="261"/>
            <ac:picMk id="3" creationId="{A89C999A-4E7B-0FF5-DE87-D0AF15864295}"/>
          </ac:picMkLst>
        </pc:picChg>
        <pc:picChg chg="add del mod">
          <ac:chgData name="John Philip" userId="dbd0474f56ef20b0" providerId="LiveId" clId="{7BC765C0-CEEF-43B8-98D3-A471FFDFF819}" dt="2025-11-07T02:40:16.248" v="39" actId="478"/>
          <ac:picMkLst>
            <pc:docMk/>
            <pc:sldMk cId="2001660385" sldId="261"/>
            <ac:picMk id="5" creationId="{AFE77E3B-85AC-2B6D-8272-92FB5263D161}"/>
          </ac:picMkLst>
        </pc:picChg>
        <pc:picChg chg="add mod">
          <ac:chgData name="John Philip" userId="dbd0474f56ef20b0" providerId="LiveId" clId="{7BC765C0-CEEF-43B8-98D3-A471FFDFF819}" dt="2025-11-07T02:40:22.124" v="41" actId="1076"/>
          <ac:picMkLst>
            <pc:docMk/>
            <pc:sldMk cId="2001660385" sldId="261"/>
            <ac:picMk id="7" creationId="{AED6FB46-0994-A934-AE64-B677CF3B487C}"/>
          </ac:picMkLst>
        </pc:picChg>
        <pc:picChg chg="add mod">
          <ac:chgData name="John Philip" userId="dbd0474f56ef20b0" providerId="LiveId" clId="{7BC765C0-CEEF-43B8-98D3-A471FFDFF819}" dt="2025-11-07T02:43:29.238" v="43" actId="1076"/>
          <ac:picMkLst>
            <pc:docMk/>
            <pc:sldMk cId="2001660385" sldId="261"/>
            <ac:picMk id="9" creationId="{D6B426C8-11A0-67BC-77DA-5257D7A3E6A3}"/>
          </ac:picMkLst>
        </pc:picChg>
        <pc:picChg chg="add mod">
          <ac:chgData name="John Philip" userId="dbd0474f56ef20b0" providerId="LiveId" clId="{7BC765C0-CEEF-43B8-98D3-A471FFDFF819}" dt="2025-11-07T02:44:44.470" v="50" actId="1038"/>
          <ac:picMkLst>
            <pc:docMk/>
            <pc:sldMk cId="2001660385" sldId="261"/>
            <ac:picMk id="11" creationId="{443A94D5-C336-0A5D-A755-142844B68457}"/>
          </ac:picMkLst>
        </pc:picChg>
        <pc:picChg chg="add mod">
          <ac:chgData name="John Philip" userId="dbd0474f56ef20b0" providerId="LiveId" clId="{7BC765C0-CEEF-43B8-98D3-A471FFDFF819}" dt="2025-11-07T02:45:34.062" v="52" actId="1076"/>
          <ac:picMkLst>
            <pc:docMk/>
            <pc:sldMk cId="2001660385" sldId="261"/>
            <ac:picMk id="13" creationId="{C8B67A54-6430-784D-E41B-50018E6C3E6A}"/>
          </ac:picMkLst>
        </pc:picChg>
      </pc:sldChg>
      <pc:sldChg chg="addSp modSp new del mod">
        <pc:chgData name="John Philip" userId="dbd0474f56ef20b0" providerId="LiveId" clId="{7BC765C0-CEEF-43B8-98D3-A471FFDFF819}" dt="2025-11-07T23:44:42.106" v="59" actId="47"/>
        <pc:sldMkLst>
          <pc:docMk/>
          <pc:sldMk cId="3673481990" sldId="262"/>
        </pc:sldMkLst>
        <pc:picChg chg="add mod">
          <ac:chgData name="John Philip" userId="dbd0474f56ef20b0" providerId="LiveId" clId="{7BC765C0-CEEF-43B8-98D3-A471FFDFF819}" dt="2025-11-07T02:47:13.728" v="55" actId="1076"/>
          <ac:picMkLst>
            <pc:docMk/>
            <pc:sldMk cId="3673481990" sldId="262"/>
            <ac:picMk id="3" creationId="{A10F6644-F9BC-2094-FDEB-5FC9D10F80C9}"/>
          </ac:picMkLst>
        </pc:picChg>
        <pc:picChg chg="add mod">
          <ac:chgData name="John Philip" userId="dbd0474f56ef20b0" providerId="LiveId" clId="{7BC765C0-CEEF-43B8-98D3-A471FFDFF819}" dt="2025-11-07T02:49:38.429" v="57" actId="1076"/>
          <ac:picMkLst>
            <pc:docMk/>
            <pc:sldMk cId="3673481990" sldId="262"/>
            <ac:picMk id="5" creationId="{12EC52BE-7E66-8529-CF44-25F6F30CEC6A}"/>
          </ac:picMkLst>
        </pc:picChg>
      </pc:sldChg>
      <pc:sldChg chg="addSp modSp new mod">
        <pc:chgData name="John Philip" userId="dbd0474f56ef20b0" providerId="LiveId" clId="{7BC765C0-CEEF-43B8-98D3-A471FFDFF819}" dt="2025-11-08T00:00:39.810" v="213" actId="1076"/>
        <pc:sldMkLst>
          <pc:docMk/>
          <pc:sldMk cId="144964996" sldId="263"/>
        </pc:sldMkLst>
        <pc:picChg chg="add mod">
          <ac:chgData name="John Philip" userId="dbd0474f56ef20b0" providerId="LiveId" clId="{7BC765C0-CEEF-43B8-98D3-A471FFDFF819}" dt="2025-11-07T23:51:06.634" v="182" actId="14100"/>
          <ac:picMkLst>
            <pc:docMk/>
            <pc:sldMk cId="144964996" sldId="263"/>
            <ac:picMk id="3" creationId="{755EA3FD-303A-3DC1-2333-C87D2A10D5F6}"/>
          </ac:picMkLst>
        </pc:picChg>
        <pc:picChg chg="add mod">
          <ac:chgData name="John Philip" userId="dbd0474f56ef20b0" providerId="LiveId" clId="{7BC765C0-CEEF-43B8-98D3-A471FFDFF819}" dt="2025-11-07T23:48:03.053" v="67" actId="1038"/>
          <ac:picMkLst>
            <pc:docMk/>
            <pc:sldMk cId="144964996" sldId="263"/>
            <ac:picMk id="5" creationId="{34642743-06A7-288C-A0C1-10A79783A056}"/>
          </ac:picMkLst>
        </pc:picChg>
        <pc:picChg chg="add mod">
          <ac:chgData name="John Philip" userId="dbd0474f56ef20b0" providerId="LiveId" clId="{7BC765C0-CEEF-43B8-98D3-A471FFDFF819}" dt="2025-11-07T23:49:24.101" v="176" actId="1036"/>
          <ac:picMkLst>
            <pc:docMk/>
            <pc:sldMk cId="144964996" sldId="263"/>
            <ac:picMk id="7" creationId="{D0CA304D-5DE4-A885-A8EC-B93AD85BCCE3}"/>
          </ac:picMkLst>
        </pc:picChg>
        <pc:picChg chg="add mod">
          <ac:chgData name="John Philip" userId="dbd0474f56ef20b0" providerId="LiveId" clId="{7BC765C0-CEEF-43B8-98D3-A471FFDFF819}" dt="2025-11-07T23:51:14.897" v="205" actId="1035"/>
          <ac:picMkLst>
            <pc:docMk/>
            <pc:sldMk cId="144964996" sldId="263"/>
            <ac:picMk id="9" creationId="{C4B17C01-1601-0E9D-051E-668A3578C8BF}"/>
          </ac:picMkLst>
        </pc:picChg>
        <pc:picChg chg="add mod">
          <ac:chgData name="John Philip" userId="dbd0474f56ef20b0" providerId="LiveId" clId="{7BC765C0-CEEF-43B8-98D3-A471FFDFF819}" dt="2025-11-07T23:54:59.700" v="207" actId="1076"/>
          <ac:picMkLst>
            <pc:docMk/>
            <pc:sldMk cId="144964996" sldId="263"/>
            <ac:picMk id="11" creationId="{E71357C3-2813-0545-D679-9E475C7060CB}"/>
          </ac:picMkLst>
        </pc:picChg>
        <pc:picChg chg="add mod">
          <ac:chgData name="John Philip" userId="dbd0474f56ef20b0" providerId="LiveId" clId="{7BC765C0-CEEF-43B8-98D3-A471FFDFF819}" dt="2025-11-07T23:58:10.567" v="209" actId="1076"/>
          <ac:picMkLst>
            <pc:docMk/>
            <pc:sldMk cId="144964996" sldId="263"/>
            <ac:picMk id="13" creationId="{9F48CCDA-455C-4F8F-AFFE-EE4F1A68E55A}"/>
          </ac:picMkLst>
        </pc:picChg>
        <pc:picChg chg="add mod">
          <ac:chgData name="John Philip" userId="dbd0474f56ef20b0" providerId="LiveId" clId="{7BC765C0-CEEF-43B8-98D3-A471FFDFF819}" dt="2025-11-07T23:59:31.527" v="211" actId="1076"/>
          <ac:picMkLst>
            <pc:docMk/>
            <pc:sldMk cId="144964996" sldId="263"/>
            <ac:picMk id="15" creationId="{E71FFAF6-AB71-E3B8-E2F9-C3B421F98806}"/>
          </ac:picMkLst>
        </pc:picChg>
        <pc:picChg chg="add mod">
          <ac:chgData name="John Philip" userId="dbd0474f56ef20b0" providerId="LiveId" clId="{7BC765C0-CEEF-43B8-98D3-A471FFDFF819}" dt="2025-11-08T00:00:39.810" v="213" actId="1076"/>
          <ac:picMkLst>
            <pc:docMk/>
            <pc:sldMk cId="144964996" sldId="263"/>
            <ac:picMk id="17" creationId="{6F3BEF81-DEBC-8C43-3850-6EDAA72FB339}"/>
          </ac:picMkLst>
        </pc:picChg>
      </pc:sldChg>
      <pc:sldChg chg="addSp modSp new mod">
        <pc:chgData name="John Philip" userId="dbd0474f56ef20b0" providerId="LiveId" clId="{7BC765C0-CEEF-43B8-98D3-A471FFDFF819}" dt="2025-11-08T00:03:24.694" v="218" actId="1076"/>
        <pc:sldMkLst>
          <pc:docMk/>
          <pc:sldMk cId="1481442227" sldId="264"/>
        </pc:sldMkLst>
        <pc:picChg chg="add mod">
          <ac:chgData name="John Philip" userId="dbd0474f56ef20b0" providerId="LiveId" clId="{7BC765C0-CEEF-43B8-98D3-A471FFDFF819}" dt="2025-11-08T00:02:12.749" v="216" actId="1076"/>
          <ac:picMkLst>
            <pc:docMk/>
            <pc:sldMk cId="1481442227" sldId="264"/>
            <ac:picMk id="3" creationId="{CFD5AA50-C08F-C011-79C7-A01F5E2A1C8A}"/>
          </ac:picMkLst>
        </pc:picChg>
        <pc:picChg chg="add mod">
          <ac:chgData name="John Philip" userId="dbd0474f56ef20b0" providerId="LiveId" clId="{7BC765C0-CEEF-43B8-98D3-A471FFDFF819}" dt="2025-11-08T00:03:24.694" v="218" actId="1076"/>
          <ac:picMkLst>
            <pc:docMk/>
            <pc:sldMk cId="1481442227" sldId="264"/>
            <ac:picMk id="5" creationId="{69E01E79-6702-06D3-79CB-C2608A17EA23}"/>
          </ac:picMkLst>
        </pc:picChg>
      </pc:sldChg>
      <pc:sldChg chg="addSp modSp new mod">
        <pc:chgData name="John Philip" userId="dbd0474f56ef20b0" providerId="LiveId" clId="{7BC765C0-CEEF-43B8-98D3-A471FFDFF819}" dt="2025-11-08T00:09:44.794" v="225" actId="1076"/>
        <pc:sldMkLst>
          <pc:docMk/>
          <pc:sldMk cId="3263689588" sldId="265"/>
        </pc:sldMkLst>
        <pc:picChg chg="add mod">
          <ac:chgData name="John Philip" userId="dbd0474f56ef20b0" providerId="LiveId" clId="{7BC765C0-CEEF-43B8-98D3-A471FFDFF819}" dt="2025-11-08T00:07:09.084" v="221" actId="1076"/>
          <ac:picMkLst>
            <pc:docMk/>
            <pc:sldMk cId="3263689588" sldId="265"/>
            <ac:picMk id="3" creationId="{EA2A012C-C689-631E-F37C-3C3FCD547A21}"/>
          </ac:picMkLst>
        </pc:picChg>
        <pc:picChg chg="add mod">
          <ac:chgData name="John Philip" userId="dbd0474f56ef20b0" providerId="LiveId" clId="{7BC765C0-CEEF-43B8-98D3-A471FFDFF819}" dt="2025-11-08T00:08:09.404" v="223" actId="1076"/>
          <ac:picMkLst>
            <pc:docMk/>
            <pc:sldMk cId="3263689588" sldId="265"/>
            <ac:picMk id="5" creationId="{3EAAA615-693F-8D3C-275E-C6170DE25240}"/>
          </ac:picMkLst>
        </pc:picChg>
        <pc:picChg chg="add mod">
          <ac:chgData name="John Philip" userId="dbd0474f56ef20b0" providerId="LiveId" clId="{7BC765C0-CEEF-43B8-98D3-A471FFDFF819}" dt="2025-11-08T00:09:44.794" v="225" actId="1076"/>
          <ac:picMkLst>
            <pc:docMk/>
            <pc:sldMk cId="3263689588" sldId="265"/>
            <ac:picMk id="7" creationId="{C4C0391B-7B2F-83B0-1FCF-D78F161B60C8}"/>
          </ac:picMkLst>
        </pc:picChg>
      </pc:sldChg>
      <pc:sldChg chg="addSp modSp new mod">
        <pc:chgData name="John Philip" userId="dbd0474f56ef20b0" providerId="LiveId" clId="{7BC765C0-CEEF-43B8-98D3-A471FFDFF819}" dt="2025-11-08T00:12:20.344" v="325" actId="1036"/>
        <pc:sldMkLst>
          <pc:docMk/>
          <pc:sldMk cId="1956498041" sldId="266"/>
        </pc:sldMkLst>
        <pc:picChg chg="add mod">
          <ac:chgData name="John Philip" userId="dbd0474f56ef20b0" providerId="LiveId" clId="{7BC765C0-CEEF-43B8-98D3-A471FFDFF819}" dt="2025-11-08T00:10:41.604" v="228" actId="1076"/>
          <ac:picMkLst>
            <pc:docMk/>
            <pc:sldMk cId="1956498041" sldId="266"/>
            <ac:picMk id="3" creationId="{A019ABE1-1ACC-0A23-4B6D-9EB90FEAF8F0}"/>
          </ac:picMkLst>
        </pc:picChg>
        <pc:picChg chg="add mod">
          <ac:chgData name="John Philip" userId="dbd0474f56ef20b0" providerId="LiveId" clId="{7BC765C0-CEEF-43B8-98D3-A471FFDFF819}" dt="2025-11-08T00:12:20.344" v="325" actId="1036"/>
          <ac:picMkLst>
            <pc:docMk/>
            <pc:sldMk cId="1956498041" sldId="266"/>
            <ac:picMk id="5" creationId="{AE115443-95D2-ACEC-2147-517AE62031B3}"/>
          </ac:picMkLst>
        </pc:picChg>
        <pc:picChg chg="add mod">
          <ac:chgData name="John Philip" userId="dbd0474f56ef20b0" providerId="LiveId" clId="{7BC765C0-CEEF-43B8-98D3-A471FFDFF819}" dt="2025-11-08T00:12:17.293" v="313" actId="1036"/>
          <ac:picMkLst>
            <pc:docMk/>
            <pc:sldMk cId="1956498041" sldId="266"/>
            <ac:picMk id="7" creationId="{7D4B0679-3F05-78BC-9599-722790EF3D00}"/>
          </ac:picMkLst>
        </pc:picChg>
      </pc:sldChg>
      <pc:sldChg chg="addSp delSp modSp new mod">
        <pc:chgData name="John Philip" userId="dbd0474f56ef20b0" providerId="LiveId" clId="{7BC765C0-CEEF-43B8-98D3-A471FFDFF819}" dt="2025-11-08T00:20:24.861" v="341" actId="1036"/>
        <pc:sldMkLst>
          <pc:docMk/>
          <pc:sldMk cId="2028800097" sldId="267"/>
        </pc:sldMkLst>
        <pc:picChg chg="add mod">
          <ac:chgData name="John Philip" userId="dbd0474f56ef20b0" providerId="LiveId" clId="{7BC765C0-CEEF-43B8-98D3-A471FFDFF819}" dt="2025-11-08T00:13:22.017" v="328" actId="1076"/>
          <ac:picMkLst>
            <pc:docMk/>
            <pc:sldMk cId="2028800097" sldId="267"/>
            <ac:picMk id="3" creationId="{50F4EDDC-B4DA-AA05-FC8C-2A1B888AFC29}"/>
          </ac:picMkLst>
        </pc:picChg>
        <pc:picChg chg="add mod">
          <ac:chgData name="John Philip" userId="dbd0474f56ef20b0" providerId="LiveId" clId="{7BC765C0-CEEF-43B8-98D3-A471FFDFF819}" dt="2025-11-08T00:14:54.141" v="330" actId="1076"/>
          <ac:picMkLst>
            <pc:docMk/>
            <pc:sldMk cId="2028800097" sldId="267"/>
            <ac:picMk id="5" creationId="{F1B3AA22-F0D2-EEBA-AF7F-ECE424F6E417}"/>
          </ac:picMkLst>
        </pc:picChg>
        <pc:picChg chg="add mod">
          <ac:chgData name="John Philip" userId="dbd0474f56ef20b0" providerId="LiveId" clId="{7BC765C0-CEEF-43B8-98D3-A471FFDFF819}" dt="2025-11-08T00:16:05.447" v="332" actId="1076"/>
          <ac:picMkLst>
            <pc:docMk/>
            <pc:sldMk cId="2028800097" sldId="267"/>
            <ac:picMk id="7" creationId="{E09CE741-A96F-A40D-971C-72209E48F797}"/>
          </ac:picMkLst>
        </pc:picChg>
        <pc:picChg chg="add del mod">
          <ac:chgData name="John Philip" userId="dbd0474f56ef20b0" providerId="LiveId" clId="{7BC765C0-CEEF-43B8-98D3-A471FFDFF819}" dt="2025-11-08T00:17:39.301" v="335" actId="478"/>
          <ac:picMkLst>
            <pc:docMk/>
            <pc:sldMk cId="2028800097" sldId="267"/>
            <ac:picMk id="9" creationId="{CAD151B9-464E-E92A-BAF2-41B0ACCD8B74}"/>
          </ac:picMkLst>
        </pc:picChg>
        <pc:picChg chg="add mod">
          <ac:chgData name="John Philip" userId="dbd0474f56ef20b0" providerId="LiveId" clId="{7BC765C0-CEEF-43B8-98D3-A471FFDFF819}" dt="2025-11-08T00:18:22.275" v="337" actId="1076"/>
          <ac:picMkLst>
            <pc:docMk/>
            <pc:sldMk cId="2028800097" sldId="267"/>
            <ac:picMk id="11" creationId="{B28173B7-17EC-D566-6A43-77D32A7EB4FE}"/>
          </ac:picMkLst>
        </pc:picChg>
        <pc:picChg chg="add mod">
          <ac:chgData name="John Philip" userId="dbd0474f56ef20b0" providerId="LiveId" clId="{7BC765C0-CEEF-43B8-98D3-A471FFDFF819}" dt="2025-11-08T00:20:24.861" v="341" actId="1036"/>
          <ac:picMkLst>
            <pc:docMk/>
            <pc:sldMk cId="2028800097" sldId="267"/>
            <ac:picMk id="13" creationId="{A2C22D86-E1F5-F140-A0E9-10E9BD3E3B00}"/>
          </ac:picMkLst>
        </pc:picChg>
      </pc:sldChg>
      <pc:sldChg chg="addSp modSp new mod">
        <pc:chgData name="John Philip" userId="dbd0474f56ef20b0" providerId="LiveId" clId="{7BC765C0-CEEF-43B8-98D3-A471FFDFF819}" dt="2025-11-08T00:24:02.601" v="412" actId="1076"/>
        <pc:sldMkLst>
          <pc:docMk/>
          <pc:sldMk cId="1893477865" sldId="268"/>
        </pc:sldMkLst>
        <pc:picChg chg="add mod">
          <ac:chgData name="John Philip" userId="dbd0474f56ef20b0" providerId="LiveId" clId="{7BC765C0-CEEF-43B8-98D3-A471FFDFF819}" dt="2025-11-08T00:21:37.247" v="408" actId="1035"/>
          <ac:picMkLst>
            <pc:docMk/>
            <pc:sldMk cId="1893477865" sldId="268"/>
            <ac:picMk id="3" creationId="{F93C574F-9A6B-7485-DA43-C0F5BD4ABBFF}"/>
          </ac:picMkLst>
        </pc:picChg>
        <pc:picChg chg="add mod">
          <ac:chgData name="John Philip" userId="dbd0474f56ef20b0" providerId="LiveId" clId="{7BC765C0-CEEF-43B8-98D3-A471FFDFF819}" dt="2025-11-08T00:24:02.601" v="412" actId="1076"/>
          <ac:picMkLst>
            <pc:docMk/>
            <pc:sldMk cId="1893477865" sldId="268"/>
            <ac:picMk id="5" creationId="{CA6E2A66-6F6A-9052-5DFC-BF1C1C5F8066}"/>
          </ac:picMkLst>
        </pc:picChg>
      </pc:sldChg>
      <pc:sldChg chg="addSp modSp new mod">
        <pc:chgData name="John Philip" userId="dbd0474f56ef20b0" providerId="LiveId" clId="{7BC765C0-CEEF-43B8-98D3-A471FFDFF819}" dt="2025-11-08T00:27:43.256" v="421" actId="1076"/>
        <pc:sldMkLst>
          <pc:docMk/>
          <pc:sldMk cId="991719161" sldId="269"/>
        </pc:sldMkLst>
        <pc:picChg chg="add mod">
          <ac:chgData name="John Philip" userId="dbd0474f56ef20b0" providerId="LiveId" clId="{7BC765C0-CEEF-43B8-98D3-A471FFDFF819}" dt="2025-11-08T00:25:41.153" v="417" actId="1035"/>
          <ac:picMkLst>
            <pc:docMk/>
            <pc:sldMk cId="991719161" sldId="269"/>
            <ac:picMk id="3" creationId="{B9B023AA-2765-1D82-EC04-72D7A96C433C}"/>
          </ac:picMkLst>
        </pc:picChg>
        <pc:picChg chg="add mod">
          <ac:chgData name="John Philip" userId="dbd0474f56ef20b0" providerId="LiveId" clId="{7BC765C0-CEEF-43B8-98D3-A471FFDFF819}" dt="2025-11-08T00:26:31.167" v="419" actId="1076"/>
          <ac:picMkLst>
            <pc:docMk/>
            <pc:sldMk cId="991719161" sldId="269"/>
            <ac:picMk id="5" creationId="{358FF972-92D5-D95C-A6FB-1694B0C617D1}"/>
          </ac:picMkLst>
        </pc:picChg>
        <pc:picChg chg="add mod">
          <ac:chgData name="John Philip" userId="dbd0474f56ef20b0" providerId="LiveId" clId="{7BC765C0-CEEF-43B8-98D3-A471FFDFF819}" dt="2025-11-08T00:27:43.256" v="421" actId="1076"/>
          <ac:picMkLst>
            <pc:docMk/>
            <pc:sldMk cId="991719161" sldId="269"/>
            <ac:picMk id="7" creationId="{CAFD224C-56CA-FF4B-8D78-8FD365A106A9}"/>
          </ac:picMkLst>
        </pc:picChg>
      </pc:sldChg>
      <pc:sldChg chg="addSp modSp new mod">
        <pc:chgData name="John Philip" userId="dbd0474f56ef20b0" providerId="LiveId" clId="{7BC765C0-CEEF-43B8-98D3-A471FFDFF819}" dt="2025-11-08T00:30:14.586" v="479" actId="14100"/>
        <pc:sldMkLst>
          <pc:docMk/>
          <pc:sldMk cId="2476709533" sldId="270"/>
        </pc:sldMkLst>
        <pc:picChg chg="add mod">
          <ac:chgData name="John Philip" userId="dbd0474f56ef20b0" providerId="LiveId" clId="{7BC765C0-CEEF-43B8-98D3-A471FFDFF819}" dt="2025-11-08T00:28:42.083" v="474" actId="1035"/>
          <ac:picMkLst>
            <pc:docMk/>
            <pc:sldMk cId="2476709533" sldId="270"/>
            <ac:picMk id="3" creationId="{749CF140-62D8-A8FA-7AEF-96649AB8D886}"/>
          </ac:picMkLst>
        </pc:picChg>
        <pc:picChg chg="add mod">
          <ac:chgData name="John Philip" userId="dbd0474f56ef20b0" providerId="LiveId" clId="{7BC765C0-CEEF-43B8-98D3-A471FFDFF819}" dt="2025-11-08T00:30:09.938" v="478" actId="14100"/>
          <ac:picMkLst>
            <pc:docMk/>
            <pc:sldMk cId="2476709533" sldId="270"/>
            <ac:picMk id="5" creationId="{05A70B1E-BF82-E4A4-6E8A-CABD4E4AD028}"/>
          </ac:picMkLst>
        </pc:picChg>
        <pc:picChg chg="add mod">
          <ac:chgData name="John Philip" userId="dbd0474f56ef20b0" providerId="LiveId" clId="{7BC765C0-CEEF-43B8-98D3-A471FFDFF819}" dt="2025-11-08T00:30:14.586" v="479" actId="14100"/>
          <ac:picMkLst>
            <pc:docMk/>
            <pc:sldMk cId="2476709533" sldId="270"/>
            <ac:picMk id="7" creationId="{11F0028C-1F45-D2A7-7B9C-8DD233EFE68B}"/>
          </ac:picMkLst>
        </pc:picChg>
      </pc:sldChg>
      <pc:sldChg chg="addSp modSp new mod">
        <pc:chgData name="John Philip" userId="dbd0474f56ef20b0" providerId="LiveId" clId="{7BC765C0-CEEF-43B8-98D3-A471FFDFF819}" dt="2025-11-08T00:34:08.283" v="486" actId="1076"/>
        <pc:sldMkLst>
          <pc:docMk/>
          <pc:sldMk cId="111023319" sldId="271"/>
        </pc:sldMkLst>
        <pc:picChg chg="add mod">
          <ac:chgData name="John Philip" userId="dbd0474f56ef20b0" providerId="LiveId" clId="{7BC765C0-CEEF-43B8-98D3-A471FFDFF819}" dt="2025-11-08T00:31:25.580" v="482" actId="1076"/>
          <ac:picMkLst>
            <pc:docMk/>
            <pc:sldMk cId="111023319" sldId="271"/>
            <ac:picMk id="3" creationId="{4D3CE7F9-369C-762E-2352-F745E5F4A3E7}"/>
          </ac:picMkLst>
        </pc:picChg>
        <pc:picChg chg="add mod">
          <ac:chgData name="John Philip" userId="dbd0474f56ef20b0" providerId="LiveId" clId="{7BC765C0-CEEF-43B8-98D3-A471FFDFF819}" dt="2025-11-08T00:32:50.933" v="484" actId="1076"/>
          <ac:picMkLst>
            <pc:docMk/>
            <pc:sldMk cId="111023319" sldId="271"/>
            <ac:picMk id="5" creationId="{34CAB670-8D46-BD84-3068-18DA2C5D3D36}"/>
          </ac:picMkLst>
        </pc:picChg>
        <pc:picChg chg="add mod">
          <ac:chgData name="John Philip" userId="dbd0474f56ef20b0" providerId="LiveId" clId="{7BC765C0-CEEF-43B8-98D3-A471FFDFF819}" dt="2025-11-08T00:34:08.283" v="486" actId="1076"/>
          <ac:picMkLst>
            <pc:docMk/>
            <pc:sldMk cId="111023319" sldId="271"/>
            <ac:picMk id="7" creationId="{EBB2A760-0B0C-14BC-A56A-AB8B871F7023}"/>
          </ac:picMkLst>
        </pc:picChg>
      </pc:sldChg>
      <pc:sldChg chg="addSp modSp new mod">
        <pc:chgData name="John Philip" userId="dbd0474f56ef20b0" providerId="LiveId" clId="{7BC765C0-CEEF-43B8-98D3-A471FFDFF819}" dt="2025-11-08T00:36:43.240" v="600" actId="1036"/>
        <pc:sldMkLst>
          <pc:docMk/>
          <pc:sldMk cId="3239394493" sldId="272"/>
        </pc:sldMkLst>
        <pc:picChg chg="add mod">
          <ac:chgData name="John Philip" userId="dbd0474f56ef20b0" providerId="LiveId" clId="{7BC765C0-CEEF-43B8-98D3-A471FFDFF819}" dt="2025-11-08T00:35:42.327" v="538" actId="1035"/>
          <ac:picMkLst>
            <pc:docMk/>
            <pc:sldMk cId="3239394493" sldId="272"/>
            <ac:picMk id="3" creationId="{CFB3F841-9E74-BFB4-24F5-595CC3B16843}"/>
          </ac:picMkLst>
        </pc:picChg>
        <pc:picChg chg="add mod">
          <ac:chgData name="John Philip" userId="dbd0474f56ef20b0" providerId="LiveId" clId="{7BC765C0-CEEF-43B8-98D3-A471FFDFF819}" dt="2025-11-08T00:36:10.213" v="547" actId="1035"/>
          <ac:picMkLst>
            <pc:docMk/>
            <pc:sldMk cId="3239394493" sldId="272"/>
            <ac:picMk id="5" creationId="{F8D38C0A-544B-AD9D-BAA8-5F86860DD5B3}"/>
          </ac:picMkLst>
        </pc:picChg>
        <pc:picChg chg="add mod">
          <ac:chgData name="John Philip" userId="dbd0474f56ef20b0" providerId="LiveId" clId="{7BC765C0-CEEF-43B8-98D3-A471FFDFF819}" dt="2025-11-08T00:36:43.240" v="600" actId="1036"/>
          <ac:picMkLst>
            <pc:docMk/>
            <pc:sldMk cId="3239394493" sldId="272"/>
            <ac:picMk id="7" creationId="{42F4547C-4FBA-F17E-7A04-60DE8E8C08AD}"/>
          </ac:picMkLst>
        </pc:picChg>
      </pc:sldChg>
      <pc:sldChg chg="addSp modSp new mod">
        <pc:chgData name="John Philip" userId="dbd0474f56ef20b0" providerId="LiveId" clId="{7BC765C0-CEEF-43B8-98D3-A471FFDFF819}" dt="2025-11-08T00:41:48.151" v="607" actId="1076"/>
        <pc:sldMkLst>
          <pc:docMk/>
          <pc:sldMk cId="3844296647" sldId="273"/>
        </pc:sldMkLst>
        <pc:picChg chg="add mod">
          <ac:chgData name="John Philip" userId="dbd0474f56ef20b0" providerId="LiveId" clId="{7BC765C0-CEEF-43B8-98D3-A471FFDFF819}" dt="2025-11-08T00:38:58.365" v="603" actId="1076"/>
          <ac:picMkLst>
            <pc:docMk/>
            <pc:sldMk cId="3844296647" sldId="273"/>
            <ac:picMk id="3" creationId="{39FA7A32-297B-82B2-C423-A3007793E2C6}"/>
          </ac:picMkLst>
        </pc:picChg>
        <pc:picChg chg="add mod">
          <ac:chgData name="John Philip" userId="dbd0474f56ef20b0" providerId="LiveId" clId="{7BC765C0-CEEF-43B8-98D3-A471FFDFF819}" dt="2025-11-08T00:41:06.649" v="605" actId="1076"/>
          <ac:picMkLst>
            <pc:docMk/>
            <pc:sldMk cId="3844296647" sldId="273"/>
            <ac:picMk id="5" creationId="{85D3533E-CAEC-1B28-F701-3E5783E34149}"/>
          </ac:picMkLst>
        </pc:picChg>
        <pc:picChg chg="add mod">
          <ac:chgData name="John Philip" userId="dbd0474f56ef20b0" providerId="LiveId" clId="{7BC765C0-CEEF-43B8-98D3-A471FFDFF819}" dt="2025-11-08T00:41:48.151" v="607" actId="1076"/>
          <ac:picMkLst>
            <pc:docMk/>
            <pc:sldMk cId="3844296647" sldId="273"/>
            <ac:picMk id="7" creationId="{A8E135DD-F214-8416-146B-01E83D01B8EF}"/>
          </ac:picMkLst>
        </pc:picChg>
      </pc:sldChg>
      <pc:sldChg chg="addSp modSp new mod">
        <pc:chgData name="John Philip" userId="dbd0474f56ef20b0" providerId="LiveId" clId="{7BC765C0-CEEF-43B8-98D3-A471FFDFF819}" dt="2025-11-08T00:57:26.829" v="612" actId="1076"/>
        <pc:sldMkLst>
          <pc:docMk/>
          <pc:sldMk cId="2046696358" sldId="274"/>
        </pc:sldMkLst>
        <pc:picChg chg="add mod">
          <ac:chgData name="John Philip" userId="dbd0474f56ef20b0" providerId="LiveId" clId="{7BC765C0-CEEF-43B8-98D3-A471FFDFF819}" dt="2025-11-08T00:56:50.431" v="610" actId="1076"/>
          <ac:picMkLst>
            <pc:docMk/>
            <pc:sldMk cId="2046696358" sldId="274"/>
            <ac:picMk id="3" creationId="{3259A0AC-BEBB-FC9C-E3D5-DAB3872FF0DF}"/>
          </ac:picMkLst>
        </pc:picChg>
        <pc:picChg chg="add mod">
          <ac:chgData name="John Philip" userId="dbd0474f56ef20b0" providerId="LiveId" clId="{7BC765C0-CEEF-43B8-98D3-A471FFDFF819}" dt="2025-11-08T00:57:26.829" v="612" actId="1076"/>
          <ac:picMkLst>
            <pc:docMk/>
            <pc:sldMk cId="2046696358" sldId="274"/>
            <ac:picMk id="5" creationId="{EA382474-15B0-393E-03A2-D395EB1237D2}"/>
          </ac:picMkLst>
        </pc:picChg>
      </pc:sldChg>
      <pc:sldChg chg="addSp modSp new mod">
        <pc:chgData name="John Philip" userId="dbd0474f56ef20b0" providerId="LiveId" clId="{7BC765C0-CEEF-43B8-98D3-A471FFDFF819}" dt="2025-11-08T01:00:55.788" v="617" actId="1076"/>
        <pc:sldMkLst>
          <pc:docMk/>
          <pc:sldMk cId="719015013" sldId="275"/>
        </pc:sldMkLst>
        <pc:picChg chg="add mod">
          <ac:chgData name="John Philip" userId="dbd0474f56ef20b0" providerId="LiveId" clId="{7BC765C0-CEEF-43B8-98D3-A471FFDFF819}" dt="2025-11-08T00:59:03.048" v="615" actId="1076"/>
          <ac:picMkLst>
            <pc:docMk/>
            <pc:sldMk cId="719015013" sldId="275"/>
            <ac:picMk id="3" creationId="{D9F5690E-2EE2-FCF1-D90C-4C6E1DFC5EFF}"/>
          </ac:picMkLst>
        </pc:picChg>
        <pc:picChg chg="add mod">
          <ac:chgData name="John Philip" userId="dbd0474f56ef20b0" providerId="LiveId" clId="{7BC765C0-CEEF-43B8-98D3-A471FFDFF819}" dt="2025-11-08T01:00:55.788" v="617" actId="1076"/>
          <ac:picMkLst>
            <pc:docMk/>
            <pc:sldMk cId="719015013" sldId="275"/>
            <ac:picMk id="5" creationId="{3F5BB63C-8606-928B-0041-324CC1A0EFB7}"/>
          </ac:picMkLst>
        </pc:picChg>
      </pc:sldChg>
      <pc:sldChg chg="addSp modSp new mod">
        <pc:chgData name="John Philip" userId="dbd0474f56ef20b0" providerId="LiveId" clId="{7BC765C0-CEEF-43B8-98D3-A471FFDFF819}" dt="2025-11-08T01:02:21.976" v="692" actId="1035"/>
        <pc:sldMkLst>
          <pc:docMk/>
          <pc:sldMk cId="2256154176" sldId="276"/>
        </pc:sldMkLst>
        <pc:picChg chg="add mod">
          <ac:chgData name="John Philip" userId="dbd0474f56ef20b0" providerId="LiveId" clId="{7BC765C0-CEEF-43B8-98D3-A471FFDFF819}" dt="2025-11-08T01:01:52.165" v="675" actId="1035"/>
          <ac:picMkLst>
            <pc:docMk/>
            <pc:sldMk cId="2256154176" sldId="276"/>
            <ac:picMk id="3" creationId="{FE60C40B-1B66-4E75-6FA6-E0A846F2B708}"/>
          </ac:picMkLst>
        </pc:picChg>
        <pc:picChg chg="add mod">
          <ac:chgData name="John Philip" userId="dbd0474f56ef20b0" providerId="LiveId" clId="{7BC765C0-CEEF-43B8-98D3-A471FFDFF819}" dt="2025-11-08T01:02:21.976" v="692" actId="1035"/>
          <ac:picMkLst>
            <pc:docMk/>
            <pc:sldMk cId="2256154176" sldId="276"/>
            <ac:picMk id="5" creationId="{36B25F4C-037A-E622-8C09-DB04C38598C0}"/>
          </ac:picMkLst>
        </pc:picChg>
      </pc:sldChg>
      <pc:sldChg chg="addSp delSp modSp new mod">
        <pc:chgData name="John Philip" userId="dbd0474f56ef20b0" providerId="LiveId" clId="{7BC765C0-CEEF-43B8-98D3-A471FFDFF819}" dt="2025-11-08T01:05:20.047" v="698" actId="21"/>
        <pc:sldMkLst>
          <pc:docMk/>
          <pc:sldMk cId="769610347" sldId="277"/>
        </pc:sldMkLst>
        <pc:picChg chg="add mod">
          <ac:chgData name="John Philip" userId="dbd0474f56ef20b0" providerId="LiveId" clId="{7BC765C0-CEEF-43B8-98D3-A471FFDFF819}" dt="2025-11-08T01:04:16.064" v="695" actId="1076"/>
          <ac:picMkLst>
            <pc:docMk/>
            <pc:sldMk cId="769610347" sldId="277"/>
            <ac:picMk id="3" creationId="{8D39CC4A-559D-56B6-ACCA-03608D66F7E2}"/>
          </ac:picMkLst>
        </pc:picChg>
        <pc:picChg chg="add del mod">
          <ac:chgData name="John Philip" userId="dbd0474f56ef20b0" providerId="LiveId" clId="{7BC765C0-CEEF-43B8-98D3-A471FFDFF819}" dt="2025-11-08T01:05:20.047" v="698" actId="21"/>
          <ac:picMkLst>
            <pc:docMk/>
            <pc:sldMk cId="769610347" sldId="277"/>
            <ac:picMk id="5" creationId="{081C69CC-BD15-4A61-6CDA-1C1344D8509B}"/>
          </ac:picMkLst>
        </pc:picChg>
      </pc:sldChg>
      <pc:sldChg chg="addSp modSp new mod">
        <pc:chgData name="John Philip" userId="dbd0474f56ef20b0" providerId="LiveId" clId="{7BC765C0-CEEF-43B8-98D3-A471FFDFF819}" dt="2025-11-08T01:05:28.400" v="701" actId="1076"/>
        <pc:sldMkLst>
          <pc:docMk/>
          <pc:sldMk cId="319208942" sldId="278"/>
        </pc:sldMkLst>
        <pc:picChg chg="add mod">
          <ac:chgData name="John Philip" userId="dbd0474f56ef20b0" providerId="LiveId" clId="{7BC765C0-CEEF-43B8-98D3-A471FFDFF819}" dt="2025-11-08T01:05:28.400" v="701" actId="1076"/>
          <ac:picMkLst>
            <pc:docMk/>
            <pc:sldMk cId="319208942" sldId="278"/>
            <ac:picMk id="5" creationId="{081C69CC-BD15-4A61-6CDA-1C1344D850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0297-9374-F733-5990-4D5BA6B9F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1B7A3-44D3-2CE7-C601-622FD74F0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95625-43E7-8C25-9378-A08D1EE6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FDCBC-FC0C-4936-1EB4-D88AAC2DD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B5685-F078-06C9-E2D8-6B45F650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4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E23F-524B-5EF9-2606-22E79600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F2A21-BDCC-187D-670A-59C90B37C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E821C-C0E9-E828-D246-9F8995AA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D53F6-9D92-F911-8864-BB9C61581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E84F3-810E-4356-715A-1FD8D94D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01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1C9CDE-4DAE-7C5A-C8AC-1604AC8BD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A7C5C-2E3B-FBC2-BBBB-8D5B0A0DA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D307F-762F-2EC5-39F5-751F14FF4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6BC0D-45AD-9271-45A7-F3760EDAB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AAEFA-01CC-0693-4191-F963DB1E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74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349D-B565-1948-21C4-F3CF2B01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904F4-2C14-E9F3-E466-19815FD90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71475-CC65-CA85-03EE-A154C2BE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FBD85-B6C7-0C2C-46BD-6D20D411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29C3C-DFCC-2B8F-8A8C-514B5B3F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08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8248-1880-1390-AAE4-CD934ABE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15CB-C554-1976-4226-8601749F9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7460E-4D5A-C2E8-125F-A907CD831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7A460-6C58-5E91-FC5B-7282CBB46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8A3FE-F445-9AF2-60B2-71D857B1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01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4440-0A99-4866-2A1D-49FFDA12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7FF7-5BDD-8CE4-229B-91BC20630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9CB08-1A8E-D8BF-7ACE-1C26CF4FD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00A38-C6EF-506D-EDCF-370D2620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11F6D-3EED-0DC9-F5AE-AA2FC471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4D05-AD29-9A57-4CAF-38ACD8D56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88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FDA2-5E28-06E5-9F38-A238E8A38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02E6-F557-56CE-A1C4-564F579D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B1C9A-9F24-78BA-780F-E908CDB8B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1D352-4955-1690-2D29-D39ED2768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EF7CE9-742D-A1FC-AEC3-D2BB240147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7C707-8C5D-FCE7-3EE5-1AFC8A48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55EEAC-60AB-79F4-A195-06FF117C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29C0BF-9289-82BD-1C69-CC68960B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16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B621-BBDE-8B3A-CE2C-806ACEE0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D52F0-F614-C8AA-5447-433E920C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0E124-5B7F-6DDD-7ABB-B1B458F0A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913B1-5823-4CE9-17A5-34D18EAE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95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C47CB3-012C-92BD-39FB-8130B6B5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5EE3D-0AED-1532-9882-777F38B7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5B958-CAF5-D660-E290-FBAD9B55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811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59D8A-88BD-94EC-CC74-C1D897A7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1A414-9287-B70D-37A4-2C430279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48B42-38F3-8701-C89D-C98E9B7AB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E09A6-40D3-5DDC-85CF-0DDDFA579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97B43-BDD9-FDF0-9276-9BD857CF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2E7B0-3A81-AF65-B24D-5CC0A298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073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3BE1-2291-94C1-8EA2-ECA29A95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54C89-55BD-3939-2F15-AA9B9723F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26FA3-2395-3C05-1FB0-6DB2C68E6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C3CD1-B03A-02DF-3F6D-6B0B85A1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78A0D-3D4E-D358-3725-522BCEF8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A067F-8287-623D-5280-7FA42921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21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13E01C-2BD0-957F-5018-58097526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33463-44EB-FB45-D659-D266DD0C2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63126-996C-E0F9-9027-7586C84A7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2424E1-FC42-41A9-BC7C-5639C98D8596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C13A7-93F8-3BBA-B30D-18904C2ED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0ED1E-0E56-75C5-A349-02E454B99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798A67-35C0-4E93-A3E8-376738519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32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CEA742-86EF-9DB9-FE3C-447CB69B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4" y="304529"/>
            <a:ext cx="11446232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5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9ABE1-1ACC-0A23-4B6D-9EB90FEA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5" y="92196"/>
            <a:ext cx="11133785" cy="1684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15443-95D2-ACEC-2147-517AE620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3366"/>
            <a:ext cx="12192000" cy="2234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B0679-3F05-78BC-9599-722790EF3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58037"/>
            <a:ext cx="12192000" cy="17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9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4EDDC-B4DA-AA05-FC8C-2A1B888A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5" y="77578"/>
            <a:ext cx="6988146" cy="2568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3AA22-F0D2-EEBA-AF7F-ECE424F6E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9" y="2645741"/>
            <a:ext cx="6073666" cy="1036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CE741-A96F-A40D-971C-72209E48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59" y="3770262"/>
            <a:ext cx="6119390" cy="441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8173B7-17EC-D566-6A43-77D32A7EB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59" y="4300371"/>
            <a:ext cx="5753599" cy="1234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C22D86-E1F5-F140-A0E9-10E9BD3E3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59" y="5568038"/>
            <a:ext cx="9045724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0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C574F-9A6B-7485-DA43-C0F5BD4A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72"/>
            <a:ext cx="12192000" cy="1562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6E2A66-6F6A-9052-5DFC-BF1C1C5F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5" y="1858618"/>
            <a:ext cx="7780694" cy="490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023AA-2765-1D82-EC04-72D7A96C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1" y="148181"/>
            <a:ext cx="8283658" cy="1790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8FF972-92D5-D95C-A6FB-1694B0C61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4" y="1939036"/>
            <a:ext cx="5959356" cy="723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D224C-56CA-FF4B-8D78-8FD365A10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11" y="2746809"/>
            <a:ext cx="7018628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1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CF140-62D8-A8FA-7AEF-96649AB8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2" y="289651"/>
            <a:ext cx="11712955" cy="1806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70B1E-BF82-E4A4-6E8A-CABD4E4A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6359"/>
            <a:ext cx="12192000" cy="1519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0028C-1F45-D2A7-7B9C-8DD233EFE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18" y="4156811"/>
            <a:ext cx="10882303" cy="25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9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CE7F9-369C-762E-2352-F745E5F4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80" y="98992"/>
            <a:ext cx="6942422" cy="5387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AB670-8D46-BD84-3068-18DA2C5D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80" y="5486799"/>
            <a:ext cx="6782388" cy="7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2A760-0B0C-14BC-A56A-AB8B871F7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208" y="176345"/>
            <a:ext cx="4823878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3F841-9E74-BFB4-24F5-595CC3B1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291304"/>
            <a:ext cx="11743438" cy="1882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38C0A-544B-AD9D-BAA8-5F86860DD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728"/>
            <a:ext cx="12192000" cy="1532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4547C-4FBA-F17E-7A04-60DE8E8C0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83" y="4324914"/>
            <a:ext cx="10783234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9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A7A32-297B-82B2-C423-A3007793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5" y="71674"/>
            <a:ext cx="8542760" cy="5044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D3533E-CAEC-1B28-F701-3E5783E3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5" y="5246813"/>
            <a:ext cx="6096528" cy="1234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135DD-F214-8416-146B-01E83D01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2" y="5056916"/>
            <a:ext cx="614987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9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9A0AC-BEBB-FC9C-E3D5-DAB3872FF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47" y="266663"/>
            <a:ext cx="10440305" cy="838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82474-15B0-393E-03A2-D395EB12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378437"/>
            <a:ext cx="8809483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9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5690E-2EE2-FCF1-D90C-4C6E1DFC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2" y="193543"/>
            <a:ext cx="4976291" cy="2415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5BB63C-8606-928B-0041-324CC1A0E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723" y="2762679"/>
            <a:ext cx="834462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1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4F978-C4AC-487B-8320-53AE7EC9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6" y="226304"/>
            <a:ext cx="5121084" cy="3284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801D4-CB56-92E6-F19A-C68F52452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4" y="3582948"/>
            <a:ext cx="10958510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68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0C40B-1B66-4E75-6FA6-E0A846F2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30" y="209354"/>
            <a:ext cx="10379339" cy="853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B25F4C-037A-E622-8C09-DB04C385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8" y="1520064"/>
            <a:ext cx="10897544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54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9CC4A-559D-56B6-ACCA-03608D66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8" y="77763"/>
            <a:ext cx="6950042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10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C69CC-BD15-4A61-6CDA-1C1344D8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4" y="233299"/>
            <a:ext cx="8596105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66B7F-3A57-7634-8F17-5C3B71D1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7" y="283057"/>
            <a:ext cx="10257409" cy="48010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2331A-2BD4-3EA0-1D01-FCA3F8B4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74" y="5194012"/>
            <a:ext cx="1981372" cy="266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4B05FC-C145-73D7-6761-366412226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704" y="4954863"/>
            <a:ext cx="4541914" cy="17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33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BEDEA3-CCE3-25DA-AD78-902CE8C3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5" y="213724"/>
            <a:ext cx="7026249" cy="3071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E08B8-BF76-E5BC-2FE0-1A685720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45" y="3284850"/>
            <a:ext cx="6629975" cy="1524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F25334-42AA-7099-14DF-355DB430E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45" y="4902290"/>
            <a:ext cx="3551228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3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7D3B3-9EDB-28EA-EB06-FA08BB19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1" y="163244"/>
            <a:ext cx="8016935" cy="587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84D29-8F45-22E9-A354-57D81C72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95" y="3989422"/>
            <a:ext cx="4892464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5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C999A-4E7B-0FF5-DE87-D0AF1586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1" y="202698"/>
            <a:ext cx="5189670" cy="5220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6FB46-0994-A934-AE64-B677CF3B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1" y="5309452"/>
            <a:ext cx="2400508" cy="731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B426C8-11A0-67BC-77DA-5257D7A3E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568" y="202698"/>
            <a:ext cx="3673158" cy="1889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A94D5-C336-0A5D-A755-142844B6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263" y="2312573"/>
            <a:ext cx="6462320" cy="2232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67A54-6430-784D-E41B-50018E6C3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263" y="4595121"/>
            <a:ext cx="6043184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6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EA3FD-303A-3DC1-2333-C87D2A10D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9" y="190964"/>
            <a:ext cx="5617532" cy="4587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42743-06A7-288C-A0C1-10A79783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4" y="4828298"/>
            <a:ext cx="2994920" cy="97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A304D-5DE4-A885-A8EC-B93AD85BC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69072"/>
            <a:ext cx="12192000" cy="1069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B17C01-1601-0E9D-051E-668A3578C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245252"/>
            <a:ext cx="5899142" cy="1775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1357C3-2813-0545-D679-9E475C706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438" y="2100303"/>
            <a:ext cx="4808637" cy="1196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48CCDA-455C-4F8F-AFFE-EE4F1A68E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708" y="3369365"/>
            <a:ext cx="5578323" cy="4801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1FFAF6-AB71-E3B8-E2F9-C3B421F988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708" y="3872389"/>
            <a:ext cx="6027942" cy="4724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3BEF81-DEBC-8C43-3850-6EDAA72FB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7438" y="4367792"/>
            <a:ext cx="6172735" cy="5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5AA50-C08F-C011-79C7-A01F5E2A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3" y="92478"/>
            <a:ext cx="7834039" cy="2796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01E79-6702-06D3-79CB-C2608A17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93" y="2959424"/>
            <a:ext cx="7826418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4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A012C-C689-631E-F37C-3C3FCD54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2" y="0"/>
            <a:ext cx="8817104" cy="4054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AA615-693F-8D3C-275E-C6170DE2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2" y="3869447"/>
            <a:ext cx="2911092" cy="510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0391B-7B2F-83B0-1FCF-D78F161B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11" y="4479323"/>
            <a:ext cx="8824725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8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Philip</dc:creator>
  <cp:lastModifiedBy>John Philip</cp:lastModifiedBy>
  <cp:revision>1</cp:revision>
  <dcterms:created xsi:type="dcterms:W3CDTF">2025-11-05T23:52:54Z</dcterms:created>
  <dcterms:modified xsi:type="dcterms:W3CDTF">2025-11-08T01:05:32Z</dcterms:modified>
</cp:coreProperties>
</file>